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4590"/>
  </p:normalViewPr>
  <p:slideViewPr>
    <p:cSldViewPr snapToGrid="0" snapToObjects="1">
      <p:cViewPr varScale="1">
        <p:scale>
          <a:sx n="92" d="100"/>
          <a:sy n="92" d="100"/>
        </p:scale>
        <p:origin x="12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8/29/18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A1FAE-1546-074B-A5FD-190005DD1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Sharpening the Saw: </a:t>
            </a:r>
            <a:br>
              <a:rPr lang="en-US" dirty="0"/>
            </a:br>
            <a:r>
              <a:rPr lang="en-US" dirty="0"/>
              <a:t>Trust Series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96E0B-13D3-8541-8921-EBA9FC494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1"/>
            <a:ext cx="8689976" cy="1299754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400" cap="none" dirty="0"/>
              <a:t>The following posts appeared on my social media accounts for a week. If you missed those posts, each one is listed here. I  recommend that you think about your trust issues with self, others, and God as you read the post either one a day for six days or all six in one day.  At the end of the slide is a bonus not posted on social media. Enjoy!</a:t>
            </a:r>
          </a:p>
          <a:p>
            <a:pPr algn="l"/>
            <a:endParaRPr lang="en-US" sz="2400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57BB0-387F-DC4B-A394-607A64025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481" y="0"/>
            <a:ext cx="1409519" cy="1409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81797E-8D8C-7142-9EC0-C6131A846EF9}"/>
              </a:ext>
            </a:extLst>
          </p:cNvPr>
          <p:cNvSpPr txBox="1"/>
          <p:nvPr/>
        </p:nvSpPr>
        <p:spPr>
          <a:xfrm>
            <a:off x="9948950" y="6488668"/>
            <a:ext cx="224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www.angelahooks.com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5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73052-0670-524B-9616-1A50A742E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0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33C62-BDE1-2742-9BB8-DDCE543BB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10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10602-8BC8-E44B-8C76-3F31397CD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51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03361A-D6E0-2441-A1DB-0219CF725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22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8F12DD-930B-8345-99B0-95299BAD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17100-4D48-0A4A-A8F7-2D10A0F1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1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8978C2-832B-9C46-A562-EAA73D57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C302C9-128A-6C49-B873-E5D6A79B8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80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3C64C-DE86-D44C-8921-1F49A38CD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130300"/>
            <a:ext cx="5715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2349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62</TotalTime>
  <Words>86</Words>
  <Application>Microsoft Macintosh PowerPoint</Application>
  <PresentationFormat>Widescreen</PresentationFormat>
  <Paragraphs>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Droplet</vt:lpstr>
      <vt:lpstr>Sharpening the Saw:  Trust Series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Sharpening the Saw </dc:title>
  <dc:creator>Angela Hooks</dc:creator>
  <cp:lastModifiedBy>Angela Hooks</cp:lastModifiedBy>
  <cp:revision>6</cp:revision>
  <dcterms:created xsi:type="dcterms:W3CDTF">2018-08-28T22:01:46Z</dcterms:created>
  <dcterms:modified xsi:type="dcterms:W3CDTF">2018-08-29T16:15:42Z</dcterms:modified>
</cp:coreProperties>
</file>